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Proxima Nova"/>
      <p:regular r:id="rId23"/>
      <p:bold r:id="rId24"/>
      <p:italic r:id="rId25"/>
      <p:boldItalic r:id="rId26"/>
    </p:embeddedFont>
    <p:embeddedFont>
      <p:font typeface="Rubik Light"/>
      <p:regular r:id="rId27"/>
      <p:bold r:id="rId28"/>
      <p:italic r:id="rId29"/>
      <p:boldItalic r:id="rId30"/>
    </p:embeddedFont>
    <p:embeddedFont>
      <p:font typeface="Pacifico"/>
      <p:regular r:id="rId31"/>
    </p:embeddedFont>
    <p:embeddedFont>
      <p:font typeface="Proxima Nova Semibold"/>
      <p:regular r:id="rId32"/>
      <p:bold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roximaNova-bold.fntdata"/><Relationship Id="rId23" Type="http://schemas.openxmlformats.org/officeDocument/2006/relationships/font" Target="fonts/ProximaNov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boldItalic.fntdata"/><Relationship Id="rId25" Type="http://schemas.openxmlformats.org/officeDocument/2006/relationships/font" Target="fonts/ProximaNova-italic.fntdata"/><Relationship Id="rId28" Type="http://schemas.openxmlformats.org/officeDocument/2006/relationships/font" Target="fonts/RubikLight-bold.fntdata"/><Relationship Id="rId27" Type="http://schemas.openxmlformats.org/officeDocument/2006/relationships/font" Target="fonts/Rubik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ubik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acifico-regular.fntdata"/><Relationship Id="rId30" Type="http://schemas.openxmlformats.org/officeDocument/2006/relationships/font" Target="fonts/RubikLight-boldItalic.fntdata"/><Relationship Id="rId11" Type="http://schemas.openxmlformats.org/officeDocument/2006/relationships/slide" Target="slides/slide6.xml"/><Relationship Id="rId33" Type="http://schemas.openxmlformats.org/officeDocument/2006/relationships/font" Target="fonts/ProximaNovaSemibold-bold.fntdata"/><Relationship Id="rId10" Type="http://schemas.openxmlformats.org/officeDocument/2006/relationships/slide" Target="slides/slide5.xml"/><Relationship Id="rId32" Type="http://schemas.openxmlformats.org/officeDocument/2006/relationships/font" Target="fonts/ProximaNovaSemibo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ProximaNovaSemibold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3.jpg>
</file>

<file path=ppt/media/image4.png>
</file>

<file path=ppt/media/image5.png>
</file>

<file path=ppt/media/image6.gif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611016db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b611016db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b611016db9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b611016db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b611016db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b611016db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611016db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611016db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611016db9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611016db9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611016db9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611016db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b611016db9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b611016db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b611016db9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b611016db9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b611016db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b611016db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b611016db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b611016db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b611016db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b611016db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b611016db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b611016db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611016db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b611016db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611016db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611016db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b611016db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b611016db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611016db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b611016db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image" Target="../media/image20.png"/><Relationship Id="rId10" Type="http://schemas.openxmlformats.org/officeDocument/2006/relationships/image" Target="../media/image8.png"/><Relationship Id="rId13" Type="http://schemas.openxmlformats.org/officeDocument/2006/relationships/image" Target="../media/image5.png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7.png"/><Relationship Id="rId9" Type="http://schemas.openxmlformats.org/officeDocument/2006/relationships/image" Target="../media/image2.png"/><Relationship Id="rId15" Type="http://schemas.openxmlformats.org/officeDocument/2006/relationships/image" Target="../media/image11.png"/><Relationship Id="rId1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4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Rubanthilak/placement-prep-handbook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jpg"/><Relationship Id="rId4" Type="http://schemas.openxmlformats.org/officeDocument/2006/relationships/image" Target="../media/image10.jpg"/><Relationship Id="rId5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210225" y="1407250"/>
            <a:ext cx="68391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Proxima Nova"/>
                <a:ea typeface="Proxima Nova"/>
                <a:cs typeface="Proxima Nova"/>
                <a:sym typeface="Proxima Nova"/>
              </a:rPr>
              <a:t>Alumni Talk </a:t>
            </a:r>
            <a:r>
              <a:rPr lang="en" sz="7200">
                <a:latin typeface="Pacifico"/>
                <a:ea typeface="Pacifico"/>
                <a:cs typeface="Pacifico"/>
                <a:sym typeface="Pacifico"/>
              </a:rPr>
              <a:t>🎓</a:t>
            </a:r>
            <a:endParaRPr sz="7200"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Rubik Light"/>
                <a:ea typeface="Rubik Light"/>
                <a:cs typeface="Rubik Light"/>
                <a:sym typeface="Rubik Light"/>
              </a:rPr>
              <a:t>2021</a:t>
            </a:r>
            <a:endParaRPr sz="4100">
              <a:latin typeface="Rubik Light"/>
              <a:ea typeface="Rubik Light"/>
              <a:cs typeface="Rubik Light"/>
              <a:sym typeface="Rubik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/>
        </p:nvSpPr>
        <p:spPr>
          <a:xfrm>
            <a:off x="626325" y="821550"/>
            <a:ext cx="4994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latin typeface="Proxima Nova"/>
                <a:ea typeface="Proxima Nova"/>
                <a:cs typeface="Proxima Nova"/>
                <a:sym typeface="Proxima Nova"/>
              </a:rPr>
              <a:t>Specifications</a:t>
            </a:r>
            <a:r>
              <a:rPr b="1" lang="en" sz="56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1" sz="5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8" name="Google Shape;108;p22"/>
          <p:cNvSpPr txBox="1"/>
          <p:nvPr/>
        </p:nvSpPr>
        <p:spPr>
          <a:xfrm>
            <a:off x="571525" y="1868250"/>
            <a:ext cx="52374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🔥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Fast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or anything that doesn’t hang</a:t>
            </a:r>
            <a:endParaRPr sz="22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 Semibold"/>
                <a:ea typeface="Proxima Nova Semibold"/>
                <a:cs typeface="Proxima Nova Semibold"/>
                <a:sym typeface="Proxima Nova Semibold"/>
              </a:rPr>
              <a:t>📦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Huge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memory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or storage</a:t>
            </a:r>
            <a:endParaRPr sz="22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🆕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Up-to-date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software </a:t>
            </a:r>
            <a:endParaRPr sz="22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 Semibold"/>
                <a:ea typeface="Proxima Nova Semibold"/>
                <a:cs typeface="Proxima Nova Semibold"/>
                <a:sym typeface="Proxima Nova Semibold"/>
              </a:rPr>
              <a:t>🤳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Good looking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camera</a:t>
            </a:r>
            <a:endParaRPr sz="22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 b="9148" l="0" r="0" t="0"/>
          <a:stretch/>
        </p:blipFill>
        <p:spPr>
          <a:xfrm>
            <a:off x="2223075" y="172151"/>
            <a:ext cx="4776050" cy="468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/>
        </p:nvSpPr>
        <p:spPr>
          <a:xfrm>
            <a:off x="626325" y="821550"/>
            <a:ext cx="4994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latin typeface="Proxima Nova"/>
                <a:ea typeface="Proxima Nova"/>
                <a:cs typeface="Proxima Nova"/>
                <a:sym typeface="Proxima Nova"/>
              </a:rPr>
              <a:t>Skills needed.</a:t>
            </a:r>
            <a:endParaRPr b="1" sz="5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" name="Google Shape;115;p23"/>
          <p:cNvSpPr txBox="1"/>
          <p:nvPr/>
        </p:nvSpPr>
        <p:spPr>
          <a:xfrm>
            <a:off x="571525" y="1868250"/>
            <a:ext cx="52374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🔥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  Fast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aptitude &amp; coding skills </a:t>
            </a:r>
            <a:endParaRPr sz="22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 Semibold"/>
                <a:ea typeface="Proxima Nova Semibold"/>
                <a:cs typeface="Proxima Nova Semibold"/>
                <a:sym typeface="Proxima Nova Semibold"/>
              </a:rPr>
              <a:t>📦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Huge communication 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knowledge</a:t>
            </a:r>
            <a:endParaRPr sz="22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🆕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 Up-to-date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tech-info</a:t>
            </a:r>
            <a:endParaRPr sz="22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 Semibold"/>
                <a:ea typeface="Proxima Nova Semibold"/>
                <a:cs typeface="Proxima Nova Semibold"/>
                <a:sym typeface="Proxima Nova Semibold"/>
              </a:rPr>
              <a:t>🤳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r>
              <a:rPr b="1" lang="en" sz="2200">
                <a:latin typeface="Proxima Nova"/>
                <a:ea typeface="Proxima Nova"/>
                <a:cs typeface="Proxima Nova"/>
                <a:sym typeface="Proxima Nova"/>
              </a:rPr>
              <a:t>Good looking</a:t>
            </a:r>
            <a:r>
              <a:rPr lang="en" sz="2200">
                <a:latin typeface="Proxima Nova Semibold"/>
                <a:ea typeface="Proxima Nova Semibold"/>
                <a:cs typeface="Proxima Nova Semibold"/>
                <a:sym typeface="Proxima Nova Semibold"/>
              </a:rPr>
              <a:t> resume</a:t>
            </a:r>
            <a:endParaRPr sz="22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2712" y="2008888"/>
            <a:ext cx="1315410" cy="87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0950" y="2747734"/>
            <a:ext cx="664377" cy="442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4425" y="563552"/>
            <a:ext cx="1900825" cy="996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24"/>
          <p:cNvCxnSpPr/>
          <p:nvPr/>
        </p:nvCxnSpPr>
        <p:spPr>
          <a:xfrm rot="10800000">
            <a:off x="810200" y="343450"/>
            <a:ext cx="0" cy="420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4" name="Google Shape;124;p24"/>
          <p:cNvCxnSpPr/>
          <p:nvPr/>
        </p:nvCxnSpPr>
        <p:spPr>
          <a:xfrm>
            <a:off x="810200" y="4551250"/>
            <a:ext cx="753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4"/>
          <p:cNvSpPr txBox="1"/>
          <p:nvPr/>
        </p:nvSpPr>
        <p:spPr>
          <a:xfrm rot="-5400000">
            <a:off x="-302550" y="1956075"/>
            <a:ext cx="161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</a:t>
            </a:r>
            <a:endParaRPr/>
          </a:p>
        </p:txBody>
      </p:sp>
      <p:sp>
        <p:nvSpPr>
          <p:cNvPr id="126" name="Google Shape;126;p24"/>
          <p:cNvSpPr txBox="1"/>
          <p:nvPr/>
        </p:nvSpPr>
        <p:spPr>
          <a:xfrm>
            <a:off x="4276700" y="4622800"/>
            <a:ext cx="5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</a:t>
            </a:r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48861" y="2247263"/>
            <a:ext cx="457365" cy="400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16700" y="1995370"/>
            <a:ext cx="1177900" cy="251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52400" y="2747722"/>
            <a:ext cx="936024" cy="36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607874" y="3794220"/>
            <a:ext cx="1051675" cy="49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89150" y="3932534"/>
            <a:ext cx="664376" cy="49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177119" y="563551"/>
            <a:ext cx="732526" cy="25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116693" y="1327750"/>
            <a:ext cx="1055026" cy="59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874895" y="2170196"/>
            <a:ext cx="1177900" cy="554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064350" y="506741"/>
            <a:ext cx="365550" cy="36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082148" y="3335011"/>
            <a:ext cx="936025" cy="31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/>
        </p:nvSpPr>
        <p:spPr>
          <a:xfrm>
            <a:off x="948975" y="1262975"/>
            <a:ext cx="53586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Proxima Nova"/>
                <a:ea typeface="Proxima Nova"/>
                <a:cs typeface="Proxima Nova"/>
                <a:sym typeface="Proxima Nova"/>
              </a:rPr>
              <a:t>GitHub Repo</a:t>
            </a:r>
            <a:endParaRPr sz="3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Placement Prep Handbook 📚</a:t>
            </a:r>
            <a:endParaRPr b="1" sz="4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1437" y="152400"/>
            <a:ext cx="3421114" cy="483870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/>
        </p:nvSpPr>
        <p:spPr>
          <a:xfrm>
            <a:off x="603300" y="1841325"/>
            <a:ext cx="7937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Practical Tips </a:t>
            </a:r>
            <a:r>
              <a:rPr b="1" lang="en"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📕</a:t>
            </a:r>
            <a:endParaRPr b="1" sz="3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5101" y="222075"/>
            <a:ext cx="6149950" cy="4612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8"/>
          <p:cNvSpPr txBox="1"/>
          <p:nvPr/>
        </p:nvSpPr>
        <p:spPr>
          <a:xfrm>
            <a:off x="559900" y="1461250"/>
            <a:ext cx="5358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latin typeface="Proxima Nova"/>
                <a:ea typeface="Proxima Nova"/>
                <a:cs typeface="Proxima Nova"/>
                <a:sym typeface="Proxima Nova"/>
              </a:rPr>
              <a:t>Practise like </a:t>
            </a:r>
            <a:endParaRPr b="1" sz="5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latin typeface="Proxima Nova"/>
                <a:ea typeface="Proxima Nova"/>
                <a:cs typeface="Proxima Nova"/>
                <a:sym typeface="Proxima Nova"/>
              </a:rPr>
              <a:t>an </a:t>
            </a:r>
            <a:r>
              <a:rPr b="1" lang="en" sz="5600">
                <a:latin typeface="Proxima Nova"/>
                <a:ea typeface="Proxima Nova"/>
                <a:cs typeface="Proxima Nova"/>
                <a:sym typeface="Proxima Nova"/>
              </a:rPr>
              <a:t>Athlete</a:t>
            </a:r>
            <a:r>
              <a:rPr b="1" lang="en" sz="56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b="1" sz="56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/>
        </p:nvSpPr>
        <p:spPr>
          <a:xfrm>
            <a:off x="603300" y="1841325"/>
            <a:ext cx="7937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Queries ?</a:t>
            </a:r>
            <a:endParaRPr b="1" sz="3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330700" y="288475"/>
            <a:ext cx="40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Today’s menu 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🥘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269800" y="781025"/>
            <a:ext cx="8232300" cy="3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Proxima Nova"/>
                <a:ea typeface="Proxima Nova"/>
                <a:cs typeface="Proxima Nova"/>
                <a:sym typeface="Proxima Nova"/>
              </a:rPr>
              <a:t>👑</a:t>
            </a:r>
            <a:r>
              <a:rPr b="1" lang="en" sz="4300">
                <a:latin typeface="Proxima Nova"/>
                <a:ea typeface="Proxima Nova"/>
                <a:cs typeface="Proxima Nova"/>
                <a:sym typeface="Proxima Nova"/>
              </a:rPr>
              <a:t> Me, me, me!</a:t>
            </a:r>
            <a:endParaRPr b="1"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Proxima Nova"/>
                <a:ea typeface="Proxima Nova"/>
                <a:cs typeface="Proxima Nova"/>
                <a:sym typeface="Proxima Nova"/>
              </a:rPr>
              <a:t>🤔</a:t>
            </a:r>
            <a:r>
              <a:rPr b="1" lang="en" sz="4300">
                <a:latin typeface="Proxima Nova"/>
                <a:ea typeface="Proxima Nova"/>
                <a:cs typeface="Proxima Nova"/>
                <a:sym typeface="Proxima Nova"/>
              </a:rPr>
              <a:t> How to crack an interview ?</a:t>
            </a:r>
            <a:endParaRPr b="1"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Proxima Nova"/>
                <a:ea typeface="Proxima Nova"/>
                <a:cs typeface="Proxima Nova"/>
                <a:sym typeface="Proxima Nova"/>
              </a:rPr>
              <a:t>🌈</a:t>
            </a:r>
            <a:r>
              <a:rPr b="1" lang="en" sz="4300">
                <a:latin typeface="Proxima Nova"/>
                <a:ea typeface="Proxima Nova"/>
                <a:cs typeface="Proxima Nova"/>
                <a:sym typeface="Proxima Nova"/>
              </a:rPr>
              <a:t> Basic Skills</a:t>
            </a:r>
            <a:endParaRPr b="1"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Proxima Nova"/>
                <a:ea typeface="Proxima Nova"/>
                <a:cs typeface="Proxima Nova"/>
                <a:sym typeface="Proxima Nova"/>
              </a:rPr>
              <a:t>🧰</a:t>
            </a:r>
            <a:r>
              <a:rPr b="1" lang="en" sz="4300">
                <a:latin typeface="Proxima Nova"/>
                <a:ea typeface="Proxima Nova"/>
                <a:cs typeface="Proxima Nova"/>
                <a:sym typeface="Proxima Nova"/>
              </a:rPr>
              <a:t> Resources and Tools</a:t>
            </a:r>
            <a:endParaRPr b="1"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Proxima Nova"/>
                <a:ea typeface="Proxima Nova"/>
                <a:cs typeface="Proxima Nova"/>
                <a:sym typeface="Proxima Nova"/>
              </a:rPr>
              <a:t>💪</a:t>
            </a:r>
            <a:r>
              <a:rPr b="1" lang="en" sz="4300">
                <a:latin typeface="Proxima Nova"/>
                <a:ea typeface="Proxima Nova"/>
                <a:cs typeface="Proxima Nova"/>
                <a:sym typeface="Proxima Nova"/>
              </a:rPr>
              <a:t> Practical Tips</a:t>
            </a:r>
            <a:endParaRPr b="1" sz="43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507325" y="1756650"/>
            <a:ext cx="405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Our goal :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444175" y="2249175"/>
            <a:ext cx="82323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latin typeface="Proxima Nova"/>
                <a:ea typeface="Proxima Nova"/>
                <a:cs typeface="Proxima Nova"/>
                <a:sym typeface="Proxima Nova"/>
              </a:rPr>
              <a:t>Get a job and not get bored 🙄 </a:t>
            </a:r>
            <a:endParaRPr b="1" sz="43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1022250" y="1283225"/>
            <a:ext cx="7099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Yen pe</a:t>
            </a:r>
            <a:r>
              <a:rPr b="1" lang="en" sz="6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ru </a:t>
            </a:r>
            <a:endParaRPr b="1" sz="6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Ruban Thilak.</a:t>
            </a:r>
            <a:endParaRPr b="1" sz="6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" name="Google Shape;72;p16"/>
          <p:cNvSpPr txBox="1"/>
          <p:nvPr/>
        </p:nvSpPr>
        <p:spPr>
          <a:xfrm>
            <a:off x="983550" y="2237525"/>
            <a:ext cx="7176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4376" y="625775"/>
            <a:ext cx="3366724" cy="252505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/>
          <p:nvPr/>
        </p:nvSpPr>
        <p:spPr>
          <a:xfrm>
            <a:off x="859688" y="3302125"/>
            <a:ext cx="7468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latin typeface="Proxima Nova"/>
                <a:ea typeface="Proxima Nova"/>
                <a:cs typeface="Proxima Nova"/>
                <a:sym typeface="Proxima Nova"/>
              </a:rPr>
              <a:t>Full Stack Engineer</a:t>
            </a:r>
            <a:endParaRPr b="1" sz="56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000" y="321012"/>
            <a:ext cx="2360625" cy="295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8200" y="954216"/>
            <a:ext cx="2302806" cy="287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5125" y="1871699"/>
            <a:ext cx="2360626" cy="295079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/>
          <p:nvPr/>
        </p:nvSpPr>
        <p:spPr>
          <a:xfrm>
            <a:off x="290050" y="1814275"/>
            <a:ext cx="5887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Proxima Nova"/>
                <a:ea typeface="Proxima Nova"/>
                <a:cs typeface="Proxima Nova"/>
                <a:sym typeface="Proxima Nova"/>
              </a:rPr>
              <a:t>illustrat</a:t>
            </a:r>
            <a:r>
              <a:rPr b="1" lang="en" sz="7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ions</a:t>
            </a:r>
            <a:endParaRPr b="1" sz="7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1017750" y="1213450"/>
            <a:ext cx="59655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Proxima Nova"/>
                <a:ea typeface="Proxima Nova"/>
                <a:cs typeface="Proxima Nova"/>
                <a:sym typeface="Proxima Nova"/>
              </a:rPr>
              <a:t>ok, enough </a:t>
            </a:r>
            <a:endParaRPr b="1" sz="7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Proxima Nova"/>
                <a:ea typeface="Proxima Nova"/>
                <a:cs typeface="Proxima Nova"/>
                <a:sym typeface="Proxima Nova"/>
              </a:rPr>
              <a:t>about me </a:t>
            </a:r>
            <a:r>
              <a:rPr b="1" lang="en" sz="4800">
                <a:latin typeface="Proxima Nova"/>
                <a:ea typeface="Proxima Nova"/>
                <a:cs typeface="Proxima Nova"/>
                <a:sym typeface="Proxima Nova"/>
              </a:rPr>
              <a:t>😬</a:t>
            </a:r>
            <a:endParaRPr b="1"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/>
        </p:nvSpPr>
        <p:spPr>
          <a:xfrm>
            <a:off x="656175" y="1763925"/>
            <a:ext cx="7937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Placement Prep ? </a:t>
            </a:r>
            <a:r>
              <a:rPr b="1" lang="en" sz="4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🤔</a:t>
            </a:r>
            <a:endParaRPr b="1" sz="46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/>
        </p:nvSpPr>
        <p:spPr>
          <a:xfrm>
            <a:off x="571500" y="1585950"/>
            <a:ext cx="7217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latin typeface="Proxima Nova"/>
                <a:ea typeface="Proxima Nova"/>
                <a:cs typeface="Proxima Nova"/>
                <a:sym typeface="Proxima Nova"/>
              </a:rPr>
              <a:t>Think like you are selling a product, but here the product is you.</a:t>
            </a:r>
            <a:endParaRPr b="1" sz="4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21"/>
          <p:cNvSpPr txBox="1"/>
          <p:nvPr/>
        </p:nvSpPr>
        <p:spPr>
          <a:xfrm>
            <a:off x="601150" y="1062750"/>
            <a:ext cx="4064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What is r</a:t>
            </a:r>
            <a:r>
              <a:rPr lang="en" sz="2200"/>
              <a:t>ecruitment</a:t>
            </a:r>
            <a:r>
              <a:rPr lang="en" sz="2200"/>
              <a:t> process ?</a:t>
            </a:r>
            <a:endParaRPr sz="2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